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8" r:id="rId3"/>
    <p:sldId id="300" r:id="rId4"/>
    <p:sldId id="302" r:id="rId5"/>
    <p:sldId id="303" r:id="rId6"/>
    <p:sldId id="301" r:id="rId7"/>
    <p:sldId id="305" r:id="rId8"/>
    <p:sldId id="304" r:id="rId9"/>
    <p:sldId id="306" r:id="rId10"/>
    <p:sldId id="296" r:id="rId11"/>
    <p:sldId id="261" r:id="rId12"/>
    <p:sldId id="266" r:id="rId13"/>
    <p:sldId id="284" r:id="rId14"/>
    <p:sldId id="29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0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3A7B3-06C2-4A26-97A3-DF2A3C938465}" type="datetimeFigureOut">
              <a:rPr lang="sv-SE" smtClean="0"/>
              <a:t>04/12/15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66DDA-800F-42DF-BA17-CD9B88605B0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891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6DDA-800F-42DF-BA17-CD9B88605B0E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0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66DDA-800F-42DF-BA17-CD9B88605B0E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50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04/12/15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841206" y="2062645"/>
            <a:ext cx="7616993" cy="2242621"/>
          </a:xfrm>
        </p:spPr>
        <p:txBody>
          <a:bodyPr>
            <a:normAutofit/>
          </a:bodyPr>
          <a:lstStyle/>
          <a:p>
            <a:r>
              <a:rPr lang="sv-SE" dirty="0" err="1" smtClean="0"/>
              <a:t>Education</a:t>
            </a:r>
            <a:r>
              <a:rPr lang="sv-SE" dirty="0" smtClean="0"/>
              <a:t> – </a:t>
            </a:r>
            <a:r>
              <a:rPr lang="sv-SE" dirty="0" err="1" smtClean="0"/>
              <a:t>what</a:t>
            </a:r>
            <a:r>
              <a:rPr lang="sv-SE" dirty="0" smtClean="0"/>
              <a:t> is it </a:t>
            </a:r>
            <a:r>
              <a:rPr lang="sv-SE" dirty="0" err="1" smtClean="0"/>
              <a:t>good</a:t>
            </a:r>
            <a:r>
              <a:rPr lang="sv-SE" dirty="0" smtClean="0"/>
              <a:t> for?</a:t>
            </a:r>
            <a:br>
              <a:rPr lang="sv-SE" dirty="0" smtClean="0"/>
            </a:br>
            <a:r>
              <a:rPr lang="en-US" sz="2800" dirty="0" smtClean="0"/>
              <a:t>Formal </a:t>
            </a:r>
            <a:r>
              <a:rPr lang="en-US" sz="2800" dirty="0"/>
              <a:t>and informal education in Syria 1980-2010</a:t>
            </a:r>
            <a:br>
              <a:rPr lang="en-US" sz="2800" dirty="0"/>
            </a:br>
            <a:endParaRPr lang="sv-SE" sz="2800" dirty="0"/>
          </a:p>
        </p:txBody>
      </p:sp>
      <p:sp>
        <p:nvSpPr>
          <p:cNvPr id="8" name="Rektangel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665900" y="6152827"/>
            <a:ext cx="54542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Annika </a:t>
            </a:r>
            <a:r>
              <a:rPr lang="en-US" sz="2400" dirty="0" err="1" smtClean="0"/>
              <a:t>Rabo</a:t>
            </a:r>
            <a:r>
              <a:rPr lang="en-US" sz="2400" dirty="0" smtClean="0"/>
              <a:t>, Marianne Boqvist, </a:t>
            </a:r>
            <a:r>
              <a:rPr lang="en-US" sz="2400" dirty="0" err="1" smtClean="0"/>
              <a:t>Zeina</a:t>
            </a:r>
            <a:r>
              <a:rPr lang="en-US" sz="2400" dirty="0" smtClean="0"/>
              <a:t> Bali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75400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ctrTitle"/>
          </p:nvPr>
        </p:nvSpPr>
        <p:spPr>
          <a:xfrm>
            <a:off x="685800" y="149225"/>
            <a:ext cx="7772400" cy="1470025"/>
          </a:xfrm>
        </p:spPr>
        <p:txBody>
          <a:bodyPr/>
          <a:lstStyle/>
          <a:p>
            <a:r>
              <a:rPr lang="sv-SE" dirty="0" smtClean="0"/>
              <a:t>Shakespeare in </a:t>
            </a:r>
            <a:r>
              <a:rPr lang="sv-SE" dirty="0" err="1" smtClean="0"/>
              <a:t>Zaatari</a:t>
            </a:r>
            <a:endParaRPr lang="sv-SE" dirty="0"/>
          </a:p>
        </p:txBody>
      </p:sp>
      <p:pic>
        <p:nvPicPr>
          <p:cNvPr id="4" name="Picture 3" descr="Zaatari3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4950"/>
            <a:ext cx="9144000" cy="51435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07609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Zaatari2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5603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Zaatari2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7514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Zaatari5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18607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 smtClean="0"/>
              <a:t>Prospects</a:t>
            </a:r>
            <a:r>
              <a:rPr lang="sv-SE" dirty="0" smtClean="0"/>
              <a:t> for a </a:t>
            </a:r>
            <a:r>
              <a:rPr lang="sv-SE" dirty="0" err="1" smtClean="0"/>
              <a:t>future</a:t>
            </a:r>
            <a:r>
              <a:rPr lang="sv-SE" dirty="0" smtClean="0"/>
              <a:t> </a:t>
            </a:r>
            <a:r>
              <a:rPr lang="sv-SE" dirty="0" err="1" smtClean="0"/>
              <a:t>more</a:t>
            </a:r>
            <a:r>
              <a:rPr lang="sv-SE" dirty="0" smtClean="0"/>
              <a:t> </a:t>
            </a:r>
            <a:r>
              <a:rPr lang="sv-SE" dirty="0" err="1" smtClean="0"/>
              <a:t>inclusive</a:t>
            </a:r>
            <a:r>
              <a:rPr lang="sv-SE" dirty="0" smtClean="0"/>
              <a:t> and </a:t>
            </a:r>
            <a:r>
              <a:rPr lang="sv-SE" dirty="0" err="1" smtClean="0"/>
              <a:t>critical</a:t>
            </a:r>
            <a:r>
              <a:rPr lang="sv-SE" dirty="0" smtClean="0"/>
              <a:t> </a:t>
            </a:r>
            <a:r>
              <a:rPr lang="sv-SE" dirty="0" err="1" smtClean="0"/>
              <a:t>education</a:t>
            </a:r>
            <a:r>
              <a:rPr lang="sv-SE" dirty="0" smtClean="0"/>
              <a:t>?</a:t>
            </a:r>
            <a:endParaRPr lang="sv-SE" dirty="0"/>
          </a:p>
        </p:txBody>
      </p:sp>
      <p:pic>
        <p:nvPicPr>
          <p:cNvPr id="4" name="Content Placeholder 3" descr="Hajo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246" r="-63246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2177262" y="6251801"/>
            <a:ext cx="483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Saad</a:t>
            </a:r>
            <a:r>
              <a:rPr lang="en-US" dirty="0" smtClean="0"/>
              <a:t> </a:t>
            </a:r>
            <a:r>
              <a:rPr lang="en-US" dirty="0" err="1" smtClean="0"/>
              <a:t>Hajo</a:t>
            </a:r>
            <a:r>
              <a:rPr lang="en-US" dirty="0" smtClean="0"/>
              <a:t>, </a:t>
            </a:r>
            <a:r>
              <a:rPr lang="en-US" smtClean="0"/>
              <a:t>Syrian caricaturist</a:t>
            </a:r>
            <a:r>
              <a:rPr lang="en-US" dirty="0" smtClean="0"/>
              <a:t>, resident in Sweden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262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0587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Syrian Romeo and Juliet via Skype</a:t>
            </a:r>
            <a:endParaRPr lang="en-US" sz="3200" dirty="0"/>
          </a:p>
        </p:txBody>
      </p:sp>
      <p:pic>
        <p:nvPicPr>
          <p:cNvPr id="8" name="Content Placeholder 7" descr="Romeo_och_Julia[5] copy.jpe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588" r="-78588"/>
          <a:stretch>
            <a:fillRect/>
          </a:stretch>
        </p:blipFill>
        <p:spPr>
          <a:xfrm>
            <a:off x="-994272" y="857767"/>
            <a:ext cx="10880286" cy="5983738"/>
          </a:xfrm>
        </p:spPr>
      </p:pic>
    </p:spTree>
    <p:extLst>
      <p:ext uri="{BB962C8B-B14F-4D97-AF65-F5344CB8AC3E}">
        <p14:creationId xmlns:p14="http://schemas.microsoft.com/office/powerpoint/2010/main" val="1057299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1960s: </a:t>
            </a:r>
            <a:r>
              <a:rPr lang="en-US" dirty="0" err="1" smtClean="0"/>
              <a:t>Nationalisation</a:t>
            </a:r>
            <a:r>
              <a:rPr lang="en-US" dirty="0" smtClean="0"/>
              <a:t> of educational institutions. Equality</a:t>
            </a:r>
          </a:p>
          <a:p>
            <a:r>
              <a:rPr lang="en-US" dirty="0" smtClean="0"/>
              <a:t>1990s: Private educational institutions. Disparities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5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Countryside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Raqqa</a:t>
            </a:r>
            <a:r>
              <a:rPr lang="sv-SE" dirty="0" smtClean="0"/>
              <a:t> 1979</a:t>
            </a:r>
            <a:endParaRPr lang="sv-SE" dirty="0"/>
          </a:p>
        </p:txBody>
      </p:sp>
      <p:pic>
        <p:nvPicPr>
          <p:cNvPr id="4" name="Platshållare för innehåll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9" y="1417638"/>
            <a:ext cx="7010400" cy="5257800"/>
          </a:xfrm>
        </p:spPr>
      </p:pic>
    </p:spTree>
    <p:extLst>
      <p:ext uri="{BB962C8B-B14F-4D97-AF65-F5344CB8AC3E}">
        <p14:creationId xmlns:p14="http://schemas.microsoft.com/office/powerpoint/2010/main" val="1375343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319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Student essays 1988: </a:t>
            </a:r>
          </a:p>
          <a:p>
            <a:pPr marL="0" indent="0">
              <a:buNone/>
            </a:pPr>
            <a:r>
              <a:rPr lang="en-US" dirty="0" smtClean="0"/>
              <a:t>“my aspiration is to become a doctor or a pharmacist”, </a:t>
            </a:r>
          </a:p>
          <a:p>
            <a:pPr marL="0" indent="0">
              <a:buNone/>
            </a:pPr>
            <a:r>
              <a:rPr lang="en-US" dirty="0" smtClean="0"/>
              <a:t>“I want to study mechanical engineering to serve others to build the society and its </a:t>
            </a:r>
            <a:r>
              <a:rPr lang="en-US" dirty="0" err="1" smtClean="0"/>
              <a:t>civilisation</a:t>
            </a:r>
            <a:r>
              <a:rPr lang="en-US" dirty="0" smtClean="0"/>
              <a:t>”, </a:t>
            </a:r>
          </a:p>
          <a:p>
            <a:pPr marL="0" indent="0">
              <a:buNone/>
            </a:pPr>
            <a:r>
              <a:rPr lang="en-US" dirty="0" smtClean="0"/>
              <a:t>“for Syria I hope we continue the road towards economic, social, industrial and agricultural progress”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0" y="395892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Arab nationalism in curricula and textbooks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4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605"/>
            <a:ext cx="8229600" cy="4525963"/>
          </a:xfrm>
        </p:spPr>
        <p:txBody>
          <a:bodyPr/>
          <a:lstStyle/>
          <a:p>
            <a:r>
              <a:rPr lang="en-US" dirty="0" smtClean="0"/>
              <a:t>Majority domination of minority</a:t>
            </a:r>
          </a:p>
          <a:p>
            <a:r>
              <a:rPr lang="en-US" dirty="0" smtClean="0"/>
              <a:t>Bribes to teachers</a:t>
            </a:r>
          </a:p>
          <a:p>
            <a:r>
              <a:rPr lang="en-US" dirty="0" smtClean="0"/>
              <a:t>Punishments common in schools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068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Hidden curricula</a:t>
            </a:r>
            <a:br>
              <a:rPr lang="en-US" dirty="0" smtClean="0"/>
            </a:br>
            <a:r>
              <a:rPr lang="en-US" dirty="0"/>
              <a:t>“Domination, </a:t>
            </a:r>
            <a:r>
              <a:rPr lang="en-US" dirty="0" smtClean="0"/>
              <a:t>privilege </a:t>
            </a:r>
            <a:r>
              <a:rPr lang="en-US" dirty="0"/>
              <a:t>and fear”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055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3605"/>
            <a:ext cx="8229600" cy="4525963"/>
          </a:xfrm>
        </p:spPr>
        <p:txBody>
          <a:bodyPr/>
          <a:lstStyle/>
          <a:p>
            <a:r>
              <a:rPr lang="en-US" dirty="0" smtClean="0"/>
              <a:t>Need to develop conviviality in education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06875"/>
          </a:xfrm>
        </p:spPr>
        <p:txBody>
          <a:bodyPr>
            <a:normAutofit/>
          </a:bodyPr>
          <a:lstStyle/>
          <a:p>
            <a:r>
              <a:rPr lang="en-US" dirty="0" err="1" smtClean="0"/>
              <a:t>Monocultural</a:t>
            </a:r>
            <a:r>
              <a:rPr lang="en-US" dirty="0" smtClean="0"/>
              <a:t> vision and ideology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537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697"/>
            <a:ext cx="8229600" cy="1506875"/>
          </a:xfrm>
        </p:spPr>
        <p:txBody>
          <a:bodyPr>
            <a:normAutofit/>
          </a:bodyPr>
          <a:lstStyle/>
          <a:p>
            <a:r>
              <a:rPr lang="en-US" dirty="0" smtClean="0"/>
              <a:t>Informal education</a:t>
            </a:r>
            <a:endParaRPr lang="en-US" dirty="0"/>
          </a:p>
        </p:txBody>
      </p:sp>
      <p:pic>
        <p:nvPicPr>
          <p:cNvPr id="5" name="Picture 4" descr=" AFFISCH_Saad Hajo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60" y="1303110"/>
            <a:ext cx="3744195" cy="52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813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697"/>
            <a:ext cx="8229600" cy="1292429"/>
          </a:xfrm>
        </p:spPr>
        <p:txBody>
          <a:bodyPr>
            <a:normAutofit/>
          </a:bodyPr>
          <a:lstStyle/>
          <a:p>
            <a:r>
              <a:rPr lang="en-US" dirty="0" smtClean="0"/>
              <a:t>Al-</a:t>
            </a:r>
            <a:r>
              <a:rPr lang="en-US" dirty="0" err="1" smtClean="0"/>
              <a:t>Hakawati</a:t>
            </a:r>
            <a:r>
              <a:rPr lang="en-US" dirty="0" smtClean="0"/>
              <a:t> project</a:t>
            </a:r>
            <a:endParaRPr lang="en-US" dirty="0"/>
          </a:p>
        </p:txBody>
      </p:sp>
      <p:pic>
        <p:nvPicPr>
          <p:cNvPr id="2" name="Picture 1" descr="photo from Hakaya festival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09" y="1073472"/>
            <a:ext cx="7752306" cy="5172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1894" y="6433243"/>
            <a:ext cx="5378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Nemer</a:t>
            </a:r>
            <a:r>
              <a:rPr lang="en-US" dirty="0" smtClean="0"/>
              <a:t> </a:t>
            </a:r>
            <a:r>
              <a:rPr lang="en-US" dirty="0" err="1" smtClean="0"/>
              <a:t>Salamoun</a:t>
            </a:r>
            <a:r>
              <a:rPr lang="en-US" dirty="0" smtClean="0"/>
              <a:t>, </a:t>
            </a:r>
            <a:r>
              <a:rPr lang="en-US" dirty="0" err="1" smtClean="0"/>
              <a:t>Hakaya</a:t>
            </a:r>
            <a:r>
              <a:rPr lang="en-US" dirty="0" smtClean="0"/>
              <a:t> festival, Amman, Jordan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8632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297</TotalTime>
  <Words>165</Words>
  <Application>Microsoft Macintosh PowerPoint</Application>
  <PresentationFormat>On-screen Show (4:3)</PresentationFormat>
  <Paragraphs>25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 Black </vt:lpstr>
      <vt:lpstr>Education – what is it good for? Formal and informal education in Syria 1980-2010 </vt:lpstr>
      <vt:lpstr>Syrian Romeo and Juliet via Skype</vt:lpstr>
      <vt:lpstr>PowerPoint Presentation</vt:lpstr>
      <vt:lpstr>Countryside of Raqqa 1979</vt:lpstr>
      <vt:lpstr>PowerPoint Presentation</vt:lpstr>
      <vt:lpstr>Hidden curricula “Domination, privilege and fear” </vt:lpstr>
      <vt:lpstr>Monocultural vision and ideology</vt:lpstr>
      <vt:lpstr>Informal education</vt:lpstr>
      <vt:lpstr>Al-Hakawati project</vt:lpstr>
      <vt:lpstr>Shakespeare in Zaatari</vt:lpstr>
      <vt:lpstr>PowerPoint Presentation</vt:lpstr>
      <vt:lpstr>PowerPoint Presentation</vt:lpstr>
      <vt:lpstr>PowerPoint Presentation</vt:lpstr>
      <vt:lpstr>Prospects for a future more inclusive and critical education?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Boqvist</dc:creator>
  <cp:lastModifiedBy>Marianne Boqvist</cp:lastModifiedBy>
  <cp:revision>18</cp:revision>
  <dcterms:created xsi:type="dcterms:W3CDTF">2015-03-03T14:31:42Z</dcterms:created>
  <dcterms:modified xsi:type="dcterms:W3CDTF">2015-12-04T10:50:11Z</dcterms:modified>
</cp:coreProperties>
</file>